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0" r:id="rId4"/>
    <p:sldMasterId id="2147483702" r:id="rId5"/>
    <p:sldMasterId id="2147483714" r:id="rId6"/>
  </p:sldMasterIdLst>
  <p:notesMasterIdLst>
    <p:notesMasterId r:id="rId57"/>
  </p:notesMasterIdLst>
  <p:sldIdLst>
    <p:sldId id="256" r:id="rId7"/>
    <p:sldId id="295" r:id="rId8"/>
    <p:sldId id="258" r:id="rId9"/>
    <p:sldId id="259" r:id="rId10"/>
    <p:sldId id="260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7" r:id="rId20"/>
    <p:sldId id="283" r:id="rId21"/>
    <p:sldId id="284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307" r:id="rId32"/>
    <p:sldId id="308" r:id="rId33"/>
    <p:sldId id="261" r:id="rId34"/>
    <p:sldId id="262" r:id="rId35"/>
    <p:sldId id="263" r:id="rId36"/>
    <p:sldId id="264" r:id="rId37"/>
    <p:sldId id="265" r:id="rId38"/>
    <p:sldId id="266" r:id="rId39"/>
    <p:sldId id="270" r:id="rId40"/>
    <p:sldId id="268" r:id="rId41"/>
    <p:sldId id="271" r:id="rId42"/>
    <p:sldId id="272" r:id="rId43"/>
    <p:sldId id="273" r:id="rId44"/>
    <p:sldId id="274" r:id="rId45"/>
    <p:sldId id="306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9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74578-4456-4667-BD9A-79BBC7C47A7C}" type="datetimeFigureOut">
              <a:rPr lang="id-ID" smtClean="0"/>
              <a:t>30/05/2017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FAF32-440F-4B07-BF4A-B10ECBB40F3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013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Tambahan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kolom</a:t>
            </a:r>
            <a:r>
              <a:rPr lang="en-US" dirty="0" smtClean="0"/>
              <a:t> username,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koreksi</a:t>
            </a:r>
            <a:r>
              <a:rPr lang="en-US" baseline="0" dirty="0" smtClean="0"/>
              <a:t> UI </a:t>
            </a:r>
            <a:r>
              <a:rPr lang="en-US" baseline="0" dirty="0" err="1" smtClean="0"/>
              <a:t>harusnya</a:t>
            </a:r>
            <a:r>
              <a:rPr lang="en-US" baseline="0" dirty="0" smtClean="0"/>
              <a:t> staff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FAF32-440F-4B07-BF4A-B10ECBB40F33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0085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Validasi</a:t>
            </a:r>
            <a:r>
              <a:rPr lang="en-US" dirty="0" smtClean="0"/>
              <a:t> jam booking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FAF32-440F-4B07-BF4A-B10ECBB40F33}" type="slidenum">
              <a:rPr lang="id-ID" smtClean="0"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657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12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94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97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09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21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42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18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69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28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5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43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82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43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09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03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062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49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30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912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45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45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40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604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60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03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79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858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030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325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736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694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0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134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85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83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6366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66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336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879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713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054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218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52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766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48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7433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135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7240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20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890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505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101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682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4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935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625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883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920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981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8467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981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780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53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89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7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719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664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010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07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1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8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952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55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31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80D3E7-A4F9-49A2-B100-B0B60B942783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69B0BA1-4B2A-4AA1-8213-CEB9BE1EC4A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79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4" t="29402" r="15294" b="38033"/>
          <a:stretch/>
        </p:blipFill>
        <p:spPr>
          <a:xfrm>
            <a:off x="2326341" y="1452282"/>
            <a:ext cx="8337177" cy="2232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69940" y="3051610"/>
            <a:ext cx="3256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 Dash" panose="02070303000000060000" pitchFamily="18" charset="0"/>
              </a:rPr>
              <a:t>Powered by :</a:t>
            </a:r>
          </a:p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icksand Dash" panose="02070303000000060000" pitchFamily="18" charset="0"/>
              </a:rPr>
              <a:t>	nobackend.id</a:t>
            </a:r>
          </a:p>
        </p:txBody>
      </p:sp>
    </p:spTree>
    <p:extLst>
      <p:ext uri="{BB962C8B-B14F-4D97-AF65-F5344CB8AC3E}">
        <p14:creationId xmlns:p14="http://schemas.microsoft.com/office/powerpoint/2010/main" val="17680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>
            <a:off x="11435335" y="344970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5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6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Klik</a:t>
            </a:r>
            <a:r>
              <a:rPr lang="en-US" dirty="0"/>
              <a:t> “History” </a:t>
            </a:r>
            <a:r>
              <a:rPr lang="en-US" dirty="0" err="1"/>
              <a:t>pada</a:t>
            </a:r>
            <a:r>
              <a:rPr lang="en-US" dirty="0"/>
              <a:t> sidebar -&gt; </a:t>
            </a:r>
            <a:r>
              <a:rPr lang="en-US" dirty="0" err="1"/>
              <a:t>diarahkan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(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yang </a:t>
            </a:r>
            <a:r>
              <a:rPr lang="en-US" dirty="0" err="1"/>
              <a:t>dikelolanya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490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Arrow: Up 4"/>
          <p:cNvSpPr/>
          <p:nvPr/>
        </p:nvSpPr>
        <p:spPr>
          <a:xfrm rot="3294027">
            <a:off x="10991197" y="1808011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 </a:t>
            </a:r>
            <a:r>
              <a:rPr lang="en-US" dirty="0" err="1"/>
              <a:t>memeriksa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peminjaman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Klik</a:t>
            </a:r>
            <a:r>
              <a:rPr lang="en-US" dirty="0"/>
              <a:t> “Room Request” </a:t>
            </a:r>
            <a:r>
              <a:rPr lang="en-US" dirty="0" err="1"/>
              <a:t>pada</a:t>
            </a:r>
            <a:r>
              <a:rPr lang="en-US" dirty="0"/>
              <a:t> sidebar -&gt; </a:t>
            </a:r>
            <a:r>
              <a:rPr lang="en-US" dirty="0" err="1"/>
              <a:t>diarahkan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di </a:t>
            </a:r>
            <a:r>
              <a:rPr lang="en-US" dirty="0" err="1"/>
              <a:t>konfirmasi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8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8296204">
            <a:off x="11239392" y="1912513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Arrow: Up 4"/>
          <p:cNvSpPr/>
          <p:nvPr/>
        </p:nvSpPr>
        <p:spPr>
          <a:xfrm rot="18296204">
            <a:off x="7216032" y="3937256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8296204">
            <a:off x="11500648" y="3806628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6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3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22270"/>
            <a:ext cx="10018713" cy="1752599"/>
          </a:xfrm>
        </p:spPr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2649" y="1485651"/>
            <a:ext cx="5741206" cy="1136469"/>
          </a:xfrm>
        </p:spPr>
        <p:txBody>
          <a:bodyPr/>
          <a:lstStyle/>
          <a:p>
            <a:pPr algn="ctr"/>
            <a:r>
              <a:rPr lang="en-US" dirty="0"/>
              <a:t>User</a:t>
            </a:r>
          </a:p>
          <a:p>
            <a:pPr marL="0" indent="0" algn="ctr">
              <a:buNone/>
            </a:pP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karyawan</a:t>
            </a:r>
            <a:r>
              <a:rPr lang="en-US" dirty="0"/>
              <a:t> Telkom </a:t>
            </a:r>
            <a:r>
              <a:rPr lang="en-US" dirty="0" err="1"/>
              <a:t>terdaftar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user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3231879" y="3278960"/>
            <a:ext cx="8271145" cy="1136469"/>
          </a:xfrm>
        </p:spPr>
        <p:txBody>
          <a:bodyPr/>
          <a:lstStyle/>
          <a:p>
            <a:r>
              <a:rPr lang="en-US" dirty="0"/>
              <a:t>Staff</a:t>
            </a:r>
          </a:p>
          <a:p>
            <a:pPr marL="0" indent="0">
              <a:buNone/>
            </a:pPr>
            <a:r>
              <a:rPr lang="en-US" dirty="0"/>
              <a:t>PIC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pembaharuan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/</a:t>
            </a:r>
            <a:r>
              <a:rPr lang="en-US" dirty="0" err="1"/>
              <a:t>menolak</a:t>
            </a:r>
            <a:r>
              <a:rPr lang="en-US" dirty="0"/>
              <a:t>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peminjaman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65" y="4985022"/>
            <a:ext cx="1217643" cy="12176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901388"/>
            <a:ext cx="1747568" cy="17475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28" y="1485651"/>
            <a:ext cx="1415737" cy="141573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4985022"/>
            <a:ext cx="7782666" cy="113646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Admin</a:t>
            </a:r>
          </a:p>
          <a:p>
            <a:pPr marL="0" indent="0" algn="r">
              <a:buNone/>
            </a:pPr>
            <a:r>
              <a:rPr lang="en-US" dirty="0" err="1"/>
              <a:t>Pengelola</a:t>
            </a:r>
            <a:r>
              <a:rPr lang="en-US" dirty="0"/>
              <a:t> website yang </a:t>
            </a:r>
            <a:r>
              <a:rPr lang="en-US" dirty="0" err="1"/>
              <a:t>bertanggungjawab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di website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verifikasi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509996" y="3002456"/>
            <a:ext cx="1689476" cy="168947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0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keterangan</a:t>
            </a:r>
            <a:r>
              <a:rPr lang="en-US" dirty="0"/>
              <a:t> </a:t>
            </a:r>
            <a:r>
              <a:rPr lang="en-US" dirty="0" err="1"/>
              <a:t>ruangan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Find Room -&gt; </a:t>
            </a:r>
            <a:r>
              <a:rPr lang="en-US" dirty="0" err="1"/>
              <a:t>klik</a:t>
            </a:r>
            <a:r>
              <a:rPr lang="en-US" dirty="0"/>
              <a:t> “details” -&gt; edit -&gt;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keterangan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-&gt; save</a:t>
            </a:r>
          </a:p>
          <a:p>
            <a:r>
              <a:rPr lang="en-US" dirty="0"/>
              <a:t>Find Room -&gt; </a:t>
            </a:r>
            <a:r>
              <a:rPr lang="en-US" dirty="0" err="1"/>
              <a:t>klik</a:t>
            </a:r>
            <a:r>
              <a:rPr lang="en-US" dirty="0"/>
              <a:t> “details” -&gt; manage -&gt; </a:t>
            </a:r>
            <a:r>
              <a:rPr lang="en-US" dirty="0" err="1"/>
              <a:t>diarahkan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Room Request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>
            <a:off x="3114295" y="3571496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5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8134037">
            <a:off x="11187142" y="6401428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5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8134037">
            <a:off x="8497731" y="6372861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7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8134037">
            <a:off x="5139040" y="6401428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9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8134037">
            <a:off x="4070095" y="6401429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3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5400000">
            <a:off x="6153955" y="6126054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5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User </a:t>
            </a:r>
            <a:r>
              <a:rPr lang="en-US" dirty="0" err="1"/>
              <a:t>pertama</a:t>
            </a:r>
            <a:r>
              <a:rPr lang="en-US" dirty="0"/>
              <a:t> kali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Masukkan ID &amp; Password -&gt; </a:t>
            </a:r>
            <a:r>
              <a:rPr lang="en-US" dirty="0" err="1"/>
              <a:t>verifikasi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LDAP -&gt; </a:t>
            </a:r>
            <a:r>
              <a:rPr lang="en-US" dirty="0" err="1"/>
              <a:t>diarahkan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profile -&gt;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keterangan</a:t>
            </a:r>
            <a:r>
              <a:rPr lang="en-US" dirty="0"/>
              <a:t> profile -&gt; save</a:t>
            </a:r>
          </a:p>
        </p:txBody>
      </p:sp>
    </p:spTree>
    <p:extLst>
      <p:ext uri="{BB962C8B-B14F-4D97-AF65-F5344CB8AC3E}">
        <p14:creationId xmlns:p14="http://schemas.microsoft.com/office/powerpoint/2010/main" val="249428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>
            <a:off x="8326375" y="4211576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Pendaftaran</a:t>
            </a:r>
            <a:r>
              <a:rPr lang="en-US" dirty="0"/>
              <a:t> Staff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 page -&gt; </a:t>
            </a:r>
            <a:r>
              <a:rPr lang="en-US" dirty="0" err="1"/>
              <a:t>klik</a:t>
            </a:r>
            <a:r>
              <a:rPr lang="en-US" dirty="0"/>
              <a:t> “Sign up as Staff” -&gt; Isi form -&gt; Submit -&gt; </a:t>
            </a:r>
            <a:r>
              <a:rPr lang="en-US" dirty="0" err="1"/>
              <a:t>Tunggu</a:t>
            </a:r>
            <a:r>
              <a:rPr lang="en-US" dirty="0"/>
              <a:t> </a:t>
            </a:r>
            <a:r>
              <a:rPr lang="en-US" dirty="0" err="1"/>
              <a:t>verifikasi</a:t>
            </a:r>
            <a:r>
              <a:rPr lang="en-US" dirty="0"/>
              <a:t> admin</a:t>
            </a:r>
          </a:p>
        </p:txBody>
      </p:sp>
    </p:spTree>
    <p:extLst>
      <p:ext uri="{BB962C8B-B14F-4D97-AF65-F5344CB8AC3E}">
        <p14:creationId xmlns:p14="http://schemas.microsoft.com/office/powerpoint/2010/main" val="9480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>
            <a:off x="2853806" y="4588478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Masukkan ID &amp; Password -&gt; </a:t>
            </a:r>
            <a:r>
              <a:rPr lang="en-US" dirty="0" err="1"/>
              <a:t>verifikasi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LDAP -&gt; </a:t>
            </a:r>
            <a:r>
              <a:rPr lang="en-US" dirty="0" err="1"/>
              <a:t>diarahkan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dashboard (Find Room)</a:t>
            </a:r>
          </a:p>
        </p:txBody>
      </p:sp>
    </p:spTree>
    <p:extLst>
      <p:ext uri="{BB962C8B-B14F-4D97-AF65-F5344CB8AC3E}">
        <p14:creationId xmlns:p14="http://schemas.microsoft.com/office/powerpoint/2010/main" val="8001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>
            <a:off x="8326375" y="4211576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5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1094720" cy="3566160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err="1"/>
              <a:t>mengajukan</a:t>
            </a:r>
            <a:r>
              <a:rPr lang="en-US" dirty="0"/>
              <a:t> </a:t>
            </a:r>
            <a:r>
              <a:rPr lang="en-US" dirty="0" err="1"/>
              <a:t>peminjaman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 up </a:t>
            </a:r>
            <a:r>
              <a:rPr lang="en-US" dirty="0" err="1"/>
              <a:t>detil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-&gt; </a:t>
            </a:r>
            <a:r>
              <a:rPr lang="en-US" dirty="0" err="1"/>
              <a:t>klik</a:t>
            </a:r>
            <a:r>
              <a:rPr lang="en-US" dirty="0"/>
              <a:t> “book” -&gt; </a:t>
            </a:r>
            <a:r>
              <a:rPr lang="en-US" dirty="0" err="1"/>
              <a:t>diarahkan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form </a:t>
            </a:r>
            <a:r>
              <a:rPr lang="en-US" dirty="0" err="1"/>
              <a:t>peminjaman</a:t>
            </a:r>
            <a:r>
              <a:rPr lang="en-US" dirty="0"/>
              <a:t> -&gt; submit</a:t>
            </a:r>
          </a:p>
        </p:txBody>
      </p:sp>
    </p:spTree>
    <p:extLst>
      <p:ext uri="{BB962C8B-B14F-4D97-AF65-F5344CB8AC3E}">
        <p14:creationId xmlns:p14="http://schemas.microsoft.com/office/powerpoint/2010/main" val="12268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Arrow: Up 2"/>
          <p:cNvSpPr/>
          <p:nvPr/>
        </p:nvSpPr>
        <p:spPr>
          <a:xfrm>
            <a:off x="3136194" y="3566502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9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5400000">
            <a:off x="5453314" y="6260524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2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5400000">
            <a:off x="6153955" y="6126054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Klik</a:t>
            </a:r>
            <a:r>
              <a:rPr lang="en-US" dirty="0"/>
              <a:t> “History” </a:t>
            </a:r>
            <a:r>
              <a:rPr lang="en-US" dirty="0" err="1"/>
              <a:t>pada</a:t>
            </a:r>
            <a:r>
              <a:rPr lang="en-US" dirty="0"/>
              <a:t> sidebar -&gt; </a:t>
            </a:r>
            <a:r>
              <a:rPr lang="en-US" dirty="0" err="1"/>
              <a:t>diarahkan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(</a:t>
            </a:r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user </a:t>
            </a:r>
            <a:r>
              <a:rPr lang="en-US" dirty="0" err="1"/>
              <a:t>tersebut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864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8360150">
            <a:off x="11678990" y="1785874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>
            <a:off x="6941712" y="4198513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4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Staff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yang </a:t>
            </a:r>
            <a:r>
              <a:rPr lang="en-US" dirty="0" err="1"/>
              <a:t>ditanggung</a:t>
            </a:r>
            <a:r>
              <a:rPr lang="en-US" dirty="0"/>
              <a:t> </a:t>
            </a:r>
            <a:r>
              <a:rPr lang="en-US" dirty="0" err="1"/>
              <a:t>jawabkan</a:t>
            </a:r>
            <a:r>
              <a:rPr lang="en-US" dirty="0"/>
              <a:t> </a:t>
            </a:r>
            <a:r>
              <a:rPr lang="en-US" dirty="0" err="1"/>
              <a:t>kepadanya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,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b="1" dirty="0" err="1"/>
              <a:t>mengatur</a:t>
            </a:r>
            <a:r>
              <a:rPr lang="en-US" b="1" dirty="0"/>
              <a:t> </a:t>
            </a:r>
            <a:r>
              <a:rPr lang="en-US" b="1" dirty="0" err="1"/>
              <a:t>semua</a:t>
            </a:r>
            <a:r>
              <a:rPr lang="en-US" b="1" dirty="0"/>
              <a:t> </a:t>
            </a:r>
            <a:r>
              <a:rPr lang="en-US" b="1" dirty="0" err="1"/>
              <a:t>konten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meetingroom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b="1" dirty="0" err="1"/>
              <a:t>mengelola</a:t>
            </a:r>
            <a:r>
              <a:rPr lang="en-US" b="1" dirty="0"/>
              <a:t> </a:t>
            </a:r>
            <a:r>
              <a:rPr lang="en-US" b="1" dirty="0" err="1"/>
              <a:t>setiap</a:t>
            </a:r>
            <a:r>
              <a:rPr lang="en-US" b="1" dirty="0"/>
              <a:t> </a:t>
            </a:r>
            <a:r>
              <a:rPr lang="en-US" b="1" dirty="0" err="1"/>
              <a:t>akun</a:t>
            </a:r>
            <a:r>
              <a:rPr lang="en-US" dirty="0"/>
              <a:t> yang </a:t>
            </a:r>
            <a:r>
              <a:rPr lang="en-US" dirty="0" err="1"/>
              <a:t>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8360150">
            <a:off x="11550201" y="1914662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9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7994864">
            <a:off x="7274417" y="3949524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8360150">
            <a:off x="11112319" y="1927541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6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7994864">
            <a:off x="7261538" y="3923766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3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8360150">
            <a:off x="10725953" y="1888904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6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7994864">
            <a:off x="9077459" y="1463901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4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 rot="18360150">
            <a:off x="8639576" y="5044228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5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>
            <a:off x="6229018" y="5274278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1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4" t="29402" r="15294" b="38033"/>
          <a:stretch/>
        </p:blipFill>
        <p:spPr>
          <a:xfrm>
            <a:off x="8062175" y="5752273"/>
            <a:ext cx="4129825" cy="1105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6787" y="1787345"/>
            <a:ext cx="7850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CDD0D1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342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Staff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Masukkan ID &amp; Password -&gt; </a:t>
            </a:r>
            <a:r>
              <a:rPr lang="en-US" dirty="0" err="1"/>
              <a:t>verifikasi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LDAP -&gt; </a:t>
            </a:r>
            <a:r>
              <a:rPr lang="en-US" dirty="0" err="1"/>
              <a:t>diarahkan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dashboard (Find Room)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5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1999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>
            <a:off x="8326375" y="4211576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8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Arrow: Up 3"/>
          <p:cNvSpPr/>
          <p:nvPr/>
        </p:nvSpPr>
        <p:spPr>
          <a:xfrm>
            <a:off x="10625438" y="292719"/>
            <a:ext cx="309093" cy="42500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5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1_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2_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 name="3_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1331</TotalTime>
  <Words>298</Words>
  <Application>Microsoft Office PowerPoint</Application>
  <PresentationFormat>Widescreen</PresentationFormat>
  <Paragraphs>35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Calibri</vt:lpstr>
      <vt:lpstr>Calibri Light</vt:lpstr>
      <vt:lpstr>Corbel</vt:lpstr>
      <vt:lpstr>Quicksand Dash</vt:lpstr>
      <vt:lpstr>Tw Cen MT</vt:lpstr>
      <vt:lpstr>Office Theme</vt:lpstr>
      <vt:lpstr>Parallax</vt:lpstr>
      <vt:lpstr>Retrospect</vt:lpstr>
      <vt:lpstr>1_Retrospect</vt:lpstr>
      <vt:lpstr>2_Retrospect</vt:lpstr>
      <vt:lpstr>3_Retrospect</vt:lpstr>
      <vt:lpstr>PowerPoint Presentation</vt:lpstr>
      <vt:lpstr>ROLES</vt:lpstr>
      <vt:lpstr>Pendaftaran Staff</vt:lpstr>
      <vt:lpstr>PowerPoint Presentation</vt:lpstr>
      <vt:lpstr>PowerPoint Presentation</vt:lpstr>
      <vt:lpstr>Login Staff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Staff melihat riwayat peminjaman </vt:lpstr>
      <vt:lpstr>PowerPoint Presentation</vt:lpstr>
      <vt:lpstr>PowerPoint Presentation</vt:lpstr>
      <vt:lpstr>Staff memeriksa daftar pengajuan peminjaman</vt:lpstr>
      <vt:lpstr>PowerPoint Presentation</vt:lpstr>
      <vt:lpstr>PowerPoint Presentation</vt:lpstr>
      <vt:lpstr>PowerPoint Presentation</vt:lpstr>
      <vt:lpstr>PowerPoint Presentation</vt:lpstr>
      <vt:lpstr>Staff mengubah keterangan ruangan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User pertama kali</vt:lpstr>
      <vt:lpstr>PowerPoint Presentation</vt:lpstr>
      <vt:lpstr>PowerPoint Presentation</vt:lpstr>
      <vt:lpstr>Login User</vt:lpstr>
      <vt:lpstr>PowerPoint Presentation</vt:lpstr>
      <vt:lpstr>PowerPoint Presentation</vt:lpstr>
      <vt:lpstr>User mengajukan peminjaman</vt:lpstr>
      <vt:lpstr>PowerPoint Presentation</vt:lpstr>
      <vt:lpstr>PowerPoint Presentation</vt:lpstr>
      <vt:lpstr>PowerPoint Presentation</vt:lpstr>
      <vt:lpstr>User melihat riwayat peminjaman </vt:lpstr>
      <vt:lpstr>PowerPoint Presentation</vt:lpstr>
      <vt:lpstr>PowerPoint Presentation</vt:lpstr>
      <vt:lpstr>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Alvin Junianto Lan</dc:creator>
  <cp:lastModifiedBy>ade surya ramadhani</cp:lastModifiedBy>
  <cp:revision>21</cp:revision>
  <dcterms:created xsi:type="dcterms:W3CDTF">2017-05-16T15:32:45Z</dcterms:created>
  <dcterms:modified xsi:type="dcterms:W3CDTF">2017-05-30T22:11:52Z</dcterms:modified>
</cp:coreProperties>
</file>